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6" r:id="rId9"/>
    <p:sldId id="267" r:id="rId10"/>
    <p:sldId id="264" r:id="rId11"/>
    <p:sldId id="265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-18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4E45C-6F5C-435E-BFC9-BDA749E59CE8}" type="datetimeFigureOut">
              <a:rPr lang="nl-NL" smtClean="0"/>
              <a:t>16-03-18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24060-74B4-4888-943C-DE16F0743FB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757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08311-FB6D-4685-A769-842369A2BD9B}" type="datetimeFigureOut">
              <a:rPr lang="nl-NL" smtClean="0"/>
              <a:t>16-03-18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B7DBB-BFB4-4E4A-9359-7EC047CE66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423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918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337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262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8995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30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232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436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166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3110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719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B7DBB-BFB4-4E4A-9359-7EC047CE667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496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16-03-18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w.tenpas@aveleijn.nl" TargetMode="External"/><Relationship Id="rId4" Type="http://schemas.openxmlformats.org/officeDocument/2006/relationships/hyperlink" Target="mailto:henni.barneveld@detwentsezorgcentra.nl" TargetMode="External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-362535" y="450432"/>
            <a:ext cx="8001000" cy="443438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DEMENTIETAFEL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878089" y="5656041"/>
            <a:ext cx="1967548" cy="586817"/>
          </a:xfrm>
        </p:spPr>
        <p:txBody>
          <a:bodyPr>
            <a:normAutofit fontScale="92500" lnSpcReduction="20000"/>
          </a:bodyPr>
          <a:lstStyle/>
          <a:p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 MAART 2018</a:t>
            </a:r>
          </a:p>
          <a:p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Henni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US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arneveld</a:t>
            </a:r>
            <a:endParaRPr 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789" y="542675"/>
            <a:ext cx="2857500" cy="19050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1136" y="4105274"/>
            <a:ext cx="37242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035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4212" y="625642"/>
            <a:ext cx="8535988" cy="5368758"/>
          </a:xfrm>
        </p:spPr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WAARDERING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GEPASTE TROTS DENKEN WE TE MOGEN STELLEN DAT ONZE DEMENTIE TAFELS GOED BEZOCHT EN HOOG GEWAARDEERD WORDEN. </a:t>
            </a: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EEN GEMIDDELD AANTAL VAN 70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BEZOEKERS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AVOND ZIJN WE BLIJ. ER ZIJN VEEL MENSEN DIE TERUG KOMEN MAAR OOK TELKENS NIEUWE GEZICHTEN.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0779" y="1082842"/>
            <a:ext cx="1941095" cy="145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64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0466" y="613611"/>
            <a:ext cx="10709692" cy="3551988"/>
          </a:xfrm>
        </p:spPr>
        <p:txBody>
          <a:bodyPr/>
          <a:lstStyle/>
          <a:p>
            <a:r>
              <a:rPr lang="en-US" dirty="0" smtClean="0"/>
              <a:t>CONTACTGEGEVENS</a:t>
            </a:r>
          </a:p>
          <a:p>
            <a:endParaRPr lang="nl-NL" dirty="0"/>
          </a:p>
          <a:p>
            <a:r>
              <a:rPr lang="en-US" dirty="0" smtClean="0"/>
              <a:t>Willy ten Pas 		Manager </a:t>
            </a:r>
            <a:r>
              <a:rPr lang="en-US" dirty="0" err="1" smtClean="0"/>
              <a:t>Aveleijn</a:t>
            </a:r>
            <a:r>
              <a:rPr lang="en-US" dirty="0" smtClean="0"/>
              <a:t> 	</a:t>
            </a:r>
            <a:r>
              <a:rPr lang="en-US" dirty="0"/>
              <a:t>	</a:t>
            </a:r>
            <a:r>
              <a:rPr lang="en-US" dirty="0" smtClean="0">
                <a:hlinkClick r:id="rId3"/>
              </a:rPr>
              <a:t>w.tenpas@aveleijn.nl</a:t>
            </a:r>
            <a:endParaRPr lang="en-US" dirty="0" smtClean="0"/>
          </a:p>
          <a:p>
            <a:r>
              <a:rPr lang="en-US" dirty="0" smtClean="0"/>
              <a:t>Henni Barneveld	Manager DTZC 		</a:t>
            </a:r>
            <a:r>
              <a:rPr lang="en-US" dirty="0" smtClean="0">
                <a:hlinkClick r:id="rId4"/>
              </a:rPr>
              <a:t>henni.barneveld@detwentsezorgcentra.nl</a:t>
            </a:r>
            <a:endParaRPr lang="en-US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80246" y="3940091"/>
            <a:ext cx="227647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14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064" y="474681"/>
            <a:ext cx="4560339" cy="26167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493" y="3415674"/>
            <a:ext cx="4793690" cy="223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9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41905" y="1050790"/>
            <a:ext cx="7035031" cy="3496272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WIE?</a:t>
            </a:r>
          </a:p>
          <a:p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 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werkgroepje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van 5 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enthousiaste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betrokkenen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verwant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Twee 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gedragskundigen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manager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Een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manager/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trajectbegeleider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Secretariele</a:t>
            </a:r>
            <a:r>
              <a:rPr lang="en-US" sz="2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ondersteuning</a:t>
            </a:r>
            <a:endParaRPr lang="en-US" sz="2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5450" y="5041232"/>
            <a:ext cx="1446482" cy="149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859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12" y="465514"/>
            <a:ext cx="8700420" cy="930149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drie</a:t>
            </a:r>
            <a:r>
              <a:rPr lang="en-US" sz="2000" dirty="0" smtClean="0"/>
              <a:t> </a:t>
            </a:r>
            <a:r>
              <a:rPr lang="en-US" sz="2000" dirty="0" err="1" smtClean="0"/>
              <a:t>bijeenkomsten</a:t>
            </a:r>
            <a:r>
              <a:rPr lang="en-US" sz="2000" dirty="0" smtClean="0"/>
              <a:t> per </a:t>
            </a:r>
            <a:r>
              <a:rPr lang="en-US" sz="2000" dirty="0" err="1" smtClean="0"/>
              <a:t>jaar</a:t>
            </a:r>
            <a:r>
              <a:rPr lang="en-US" sz="2000" dirty="0" smtClean="0"/>
              <a:t> in borne</a:t>
            </a: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891" y="2180879"/>
            <a:ext cx="4157788" cy="311432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2" y="2180879"/>
            <a:ext cx="1676226" cy="1676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828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088" y="773959"/>
            <a:ext cx="10576470" cy="429133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RECENTE THEMA’S</a:t>
            </a:r>
          </a:p>
          <a:p>
            <a:pPr marL="0" indent="0">
              <a:buNone/>
            </a:pPr>
            <a:endParaRPr lang="en-US" sz="7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7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7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WIJ KIEZEN ONZE THEMA’S ALTIJD UIT DE ONDERWERPEN DIE DE BEZOEKERS 	ZELF AANGEVEN IN DE EVALUATIES.</a:t>
            </a:r>
          </a:p>
          <a:p>
            <a:pPr marL="0" indent="0">
              <a:buNone/>
            </a:pP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4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7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2016	PALLIATIEVE ZORG BIJ MENSEN MET EEN VERSTANDELIJKE BEPERKING EN 			OUDERDOMSPROBLEMEN WAARONDER DEMENTIE</a:t>
            </a:r>
          </a:p>
          <a:p>
            <a:r>
              <a:rPr lang="en-US" sz="7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 DEMENTIE EN DILEMMA’S</a:t>
            </a:r>
          </a:p>
          <a:p>
            <a:r>
              <a:rPr lang="en-US" sz="7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 ONTSPANNEN EN CONTACT</a:t>
            </a:r>
          </a:p>
          <a:p>
            <a:r>
              <a:rPr lang="en-US" sz="7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2017 MET ELKAAR IN GESPREK GAAN EN LEREN OVER DEMENTIE</a:t>
            </a:r>
          </a:p>
          <a:p>
            <a:r>
              <a:rPr lang="en-US" sz="7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2018 CONTACT MANTELZORG EN PROFESSIONELE ZORG</a:t>
            </a:r>
          </a:p>
          <a:p>
            <a:endParaRPr lang="en-US" sz="5500" dirty="0" smtClean="0"/>
          </a:p>
          <a:p>
            <a:pPr marL="0" indent="0">
              <a:buNone/>
            </a:pPr>
            <a:endParaRPr lang="nl-NL" sz="5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296" y="4896852"/>
            <a:ext cx="1778556" cy="1375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53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4212" y="814647"/>
            <a:ext cx="7930400" cy="497655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HOE DOEN WE HET? </a:t>
            </a:r>
          </a:p>
          <a:p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ONS FORMAT WORDT VOOR DE PAUSE HET THEMA VAN DE AVOND BESPROKEN EN GAAN WE NA DE PAUSE UITEEN IN 4 A 5 GROEPEN MET ELK EEN EIGEN GESPREKSLEIDER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3474" y="4391777"/>
            <a:ext cx="2438400" cy="187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169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4212" y="661737"/>
            <a:ext cx="8688388" cy="53326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HOE DOEN WE HET?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GASTSPREKERS (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b.v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AVG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Arts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Marijke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Tonino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WORKSHOPS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Shantala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massage,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Belevings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Gericht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Zorg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Klankschaaltherapie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SKETCHES (Theater Aan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Lijn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van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Ilse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oelofsen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GEFILMDE INTERVIEWS (van </a:t>
            </a:r>
            <a:r>
              <a:rPr lang="en-US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verwanten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2265" y="927183"/>
            <a:ext cx="252663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303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4212" y="962526"/>
            <a:ext cx="8535988" cy="5031874"/>
          </a:xfrm>
        </p:spPr>
        <p:txBody>
          <a:bodyPr/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SUCCESSEN</a:t>
            </a:r>
          </a:p>
          <a:p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VERWANTEN PARTICIPEREN BIJ DE ORGANISATIE MAAR OOK TIJDENS DE AVONDEN 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BIJ BEZOEKERS ZIJN VERWANTEN EN PROFESSIONALS GELIJK VERDEELD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BEZOEKERS KOMEN TERUG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GASTSPREKERS EN ACTEURS GEVEN EXTRA DIEPGANG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ORGANISERENDE ORGANISATIES AVELEIJN EN DTZC STELLEN EEN KLEIN BUDGETJE BESCHIKBAAR</a:t>
            </a:r>
          </a:p>
          <a:p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318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4212" y="1215189"/>
            <a:ext cx="8535988" cy="4779211"/>
          </a:xfrm>
        </p:spPr>
        <p:txBody>
          <a:bodyPr/>
          <a:lstStyle/>
          <a:p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WENSEN</a:t>
            </a:r>
          </a:p>
          <a:p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AVELEIJN EN DE TWENSTE ZORGCENTRA HEBBEN HUN LOCATIES VOORAL IN HET MOOIE TWENTE. DE KOP VAN OVERIJSSEL EN SALLAND ZIJN MET ONZE DEMETIETAFEL MINDER BEDIEND.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3331" y="380331"/>
            <a:ext cx="3765884" cy="322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60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281</TotalTime>
  <Words>138</Words>
  <Application>Microsoft Macintosh PowerPoint</Application>
  <PresentationFormat>Aangepast</PresentationFormat>
  <Paragraphs>65</Paragraphs>
  <Slides>11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Segment</vt:lpstr>
      <vt:lpstr>   DEMENTIETAFEL  </vt:lpstr>
      <vt:lpstr>PowerPoint-presentatie</vt:lpstr>
      <vt:lpstr>PowerPoint-presentatie</vt:lpstr>
      <vt:lpstr>drie bijeenkomsten per jaar in borne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De Twentse Zorgcentra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DEMENTIETAFEL OVERIJSSEL</dc:title>
  <dc:creator>Henni Barneveld</dc:creator>
  <cp:lastModifiedBy>Buro Opaal</cp:lastModifiedBy>
  <cp:revision>25</cp:revision>
  <cp:lastPrinted>2018-03-14T14:10:08Z</cp:lastPrinted>
  <dcterms:created xsi:type="dcterms:W3CDTF">2018-03-12T12:41:24Z</dcterms:created>
  <dcterms:modified xsi:type="dcterms:W3CDTF">2018-03-16T10:31:30Z</dcterms:modified>
</cp:coreProperties>
</file>