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76" r:id="rId2"/>
    <p:sldId id="307" r:id="rId3"/>
    <p:sldId id="304" r:id="rId4"/>
    <p:sldId id="299" r:id="rId5"/>
    <p:sldId id="303" r:id="rId6"/>
    <p:sldId id="305" r:id="rId7"/>
    <p:sldId id="306" r:id="rId8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B6A0A"/>
    <a:srgbClr val="800000"/>
    <a:srgbClr val="FF6600"/>
    <a:srgbClr val="F0E8EA"/>
    <a:srgbClr val="E2D4D8"/>
    <a:srgbClr val="D9C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43" autoAdjust="0"/>
  </p:normalViewPr>
  <p:slideViewPr>
    <p:cSldViewPr>
      <p:cViewPr varScale="1">
        <p:scale>
          <a:sx n="128" d="100"/>
          <a:sy n="128" d="100"/>
        </p:scale>
        <p:origin x="1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notesViewPr>
    <p:cSldViewPr>
      <p:cViewPr varScale="1">
        <p:scale>
          <a:sx n="54" d="100"/>
          <a:sy n="54" d="100"/>
        </p:scale>
        <p:origin x="-120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EAE5DD0-8B75-45CF-A9C5-2D51B1F1BBF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19894B4-5329-48E0-AE0A-4C84A6E16DB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67EBF3-56CC-436C-8DD7-873A4B3DB194}" type="slidenum">
              <a:rPr lang="nl-NL" altLang="nl-NL"/>
              <a:pPr>
                <a:spcBef>
                  <a:spcPct val="0"/>
                </a:spcBef>
              </a:pPr>
              <a:t>1</a:t>
            </a:fld>
            <a:endParaRPr lang="nl-NL" altLang="nl-NL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67EBF3-56CC-436C-8DD7-873A4B3DB194}" type="slidenum">
              <a:rPr lang="nl-NL" altLang="nl-NL"/>
              <a:pPr>
                <a:spcBef>
                  <a:spcPct val="0"/>
                </a:spcBef>
              </a:pPr>
              <a:t>2</a:t>
            </a:fld>
            <a:endParaRPr lang="nl-NL" altLang="nl-NL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261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67EBF3-56CC-436C-8DD7-873A4B3DB194}" type="slidenum">
              <a:rPr lang="nl-NL" altLang="nl-NL"/>
              <a:pPr>
                <a:spcBef>
                  <a:spcPct val="0"/>
                </a:spcBef>
              </a:pPr>
              <a:t>3</a:t>
            </a:fld>
            <a:endParaRPr lang="nl-NL" altLang="nl-NL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129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67EBF3-56CC-436C-8DD7-873A4B3DB194}" type="slidenum">
              <a:rPr lang="nl-NL" altLang="nl-NL"/>
              <a:pPr>
                <a:spcBef>
                  <a:spcPct val="0"/>
                </a:spcBef>
              </a:pPr>
              <a:t>4</a:t>
            </a:fld>
            <a:endParaRPr lang="nl-NL" altLang="nl-NL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444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67EBF3-56CC-436C-8DD7-873A4B3DB194}" type="slidenum">
              <a:rPr lang="nl-NL" altLang="nl-NL"/>
              <a:pPr>
                <a:spcBef>
                  <a:spcPct val="0"/>
                </a:spcBef>
              </a:pPr>
              <a:t>5</a:t>
            </a:fld>
            <a:endParaRPr lang="nl-NL" altLang="nl-NL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960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67EBF3-56CC-436C-8DD7-873A4B3DB194}" type="slidenum">
              <a:rPr lang="nl-NL" altLang="nl-NL"/>
              <a:pPr>
                <a:spcBef>
                  <a:spcPct val="0"/>
                </a:spcBef>
              </a:pPr>
              <a:t>6</a:t>
            </a:fld>
            <a:endParaRPr lang="nl-NL" altLang="nl-NL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24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67EBF3-56CC-436C-8DD7-873A4B3DB194}" type="slidenum">
              <a:rPr lang="nl-NL" altLang="nl-NL"/>
              <a:pPr>
                <a:spcBef>
                  <a:spcPct val="0"/>
                </a:spcBef>
              </a:pPr>
              <a:t>7</a:t>
            </a:fld>
            <a:endParaRPr lang="nl-NL" altLang="nl-NL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844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1817A-F6A0-45D9-AB51-926068D2160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2506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F81A4-5CE0-4076-B737-6C17F4FCA6B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7415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4AA6B-E979-4F9F-AECD-BD475B553AC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0410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C9DDA-C7F8-4F47-9465-8789F85308E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5102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1048E-632E-408A-95AA-3EBC08D62DF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1672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1E40C-048D-440B-9B01-7D313AE8030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9895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AA908-3E16-4C44-9F72-AD97A271F7A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6989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97FB-DA15-419C-A88A-DE2E97F78D4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0971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03134-B522-48CE-8E37-60D80823E5D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8708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2FE45-85C8-49E4-953B-E08222878A7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2636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08DF7-1657-4CBC-86D3-3C951C2FB4A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55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nl-NL"/>
              <a:t>Briefing 'Oriëntatieronde in het veld van KansPlus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7A771E9-8861-4222-B7CE-86BC94878BE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500" y="500063"/>
            <a:ext cx="7548563" cy="5786437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Helvetica" panose="020B0604020202020204" pitchFamily="34" charset="0"/>
            </a:endParaRPr>
          </a:p>
        </p:txBody>
      </p:sp>
      <p:pic>
        <p:nvPicPr>
          <p:cNvPr id="4099" name="Picture 3" descr="KANS+logo-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2779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00113" y="981075"/>
            <a:ext cx="8243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72165" y="2074500"/>
            <a:ext cx="7105513" cy="4212000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nl-NL" sz="2400" b="1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 van zaken Jaarplan 2023 en</a:t>
            </a:r>
            <a:br>
              <a:rPr lang="nl-NL" sz="2400" b="1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400" b="1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terugblik Jaarplan 2022</a:t>
            </a: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nl-NL" sz="1400" dirty="0">
                <a:latin typeface="Calibri" panose="020F0502020204030204" pitchFamily="34" charset="0"/>
                <a:cs typeface="Calibri" panose="020F0502020204030204" pitchFamily="34" charset="0"/>
              </a:rPr>
              <a:t>Algemene Vergadering</a:t>
            </a:r>
          </a:p>
          <a:p>
            <a:pPr>
              <a:buNone/>
            </a:pPr>
            <a:r>
              <a:rPr lang="nl-NL" sz="1400" dirty="0">
                <a:latin typeface="Calibri" panose="020F0502020204030204" pitchFamily="34" charset="0"/>
                <a:cs typeface="Calibri" panose="020F0502020204030204" pitchFamily="34" charset="0"/>
              </a:rPr>
              <a:t>24 juni 2023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92275" y="2349500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2800">
              <a:latin typeface="Helvetica" panose="020B0604020202020204" pitchFamily="34" charset="0"/>
            </a:endParaRPr>
          </a:p>
        </p:txBody>
      </p:sp>
      <p:pic>
        <p:nvPicPr>
          <p:cNvPr id="4104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100" y="471488"/>
            <a:ext cx="18161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fbeelding 1" descr="Afbeelding met tekst&#10;&#10;Automatisch gegenereerde beschrijving">
            <a:extLst>
              <a:ext uri="{FF2B5EF4-FFF2-40B4-BE49-F238E27FC236}">
                <a16:creationId xmlns:a16="http://schemas.microsoft.com/office/drawing/2014/main" id="{83E36ABC-C049-7CF2-CCDB-B7018A3587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356" y="3933056"/>
            <a:ext cx="3078995" cy="20526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500" y="500063"/>
            <a:ext cx="7548563" cy="5786437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Helvetica" panose="020B0604020202020204" pitchFamily="34" charset="0"/>
            </a:endParaRPr>
          </a:p>
        </p:txBody>
      </p:sp>
      <p:pic>
        <p:nvPicPr>
          <p:cNvPr id="4099" name="Picture 3" descr="KANS+logo-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2779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00113" y="981075"/>
            <a:ext cx="8243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71500" y="2035795"/>
            <a:ext cx="7105513" cy="4212000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endParaRPr lang="nl-NL" sz="1800" b="1" dirty="0">
              <a:solidFill>
                <a:srgbClr val="EB6A0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nl-NL" sz="1800" b="1" dirty="0">
              <a:solidFill>
                <a:srgbClr val="EB6A0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nl-NL" sz="1800" b="1" dirty="0">
              <a:solidFill>
                <a:srgbClr val="EB6A0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nl-NL" sz="1800" b="1" dirty="0">
                <a:solidFill>
                  <a:srgbClr val="EB6A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Centraal in 2023: </a:t>
            </a:r>
          </a:p>
          <a:p>
            <a:pPr>
              <a:buNone/>
            </a:pPr>
            <a:endParaRPr lang="nl-NL" sz="1800" b="1" dirty="0">
              <a:solidFill>
                <a:srgbClr val="EB6A0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Belangenbehartiging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Dienstverlening en ontmoeting </a:t>
            </a:r>
          </a:p>
          <a:p>
            <a:pPr marL="457200" indent="-457200">
              <a:buAutoNum type="arabicPeriod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Ontwikkeling strategie 2024 en verder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92275" y="2349500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2800">
              <a:latin typeface="Helvetica" panose="020B0604020202020204" pitchFamily="34" charset="0"/>
            </a:endParaRPr>
          </a:p>
        </p:txBody>
      </p:sp>
      <p:pic>
        <p:nvPicPr>
          <p:cNvPr id="4104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100" y="471488"/>
            <a:ext cx="18161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 descr="Afbeelding met tekst, plafond, binnen, persoon&#10;&#10;Automatisch gegenereerde beschrijving">
            <a:extLst>
              <a:ext uri="{FF2B5EF4-FFF2-40B4-BE49-F238E27FC236}">
                <a16:creationId xmlns:a16="http://schemas.microsoft.com/office/drawing/2014/main" id="{E107FB69-5344-4656-8141-B4AF9FE33B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491" y="4365104"/>
            <a:ext cx="2680344" cy="150769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F000FD4-D2C2-9B07-CAA9-36010343E774}"/>
              </a:ext>
            </a:extLst>
          </p:cNvPr>
          <p:cNvSpPr txBox="1"/>
          <p:nvPr/>
        </p:nvSpPr>
        <p:spPr>
          <a:xfrm>
            <a:off x="1692276" y="908720"/>
            <a:ext cx="49498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nl-NL" sz="1800" b="1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 van zaken Jaarplan 2022 en</a:t>
            </a:r>
            <a:br>
              <a:rPr lang="nl-NL" sz="1800" b="1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1800" b="1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vooruitblik Jaarplan 2023 </a:t>
            </a:r>
          </a:p>
          <a:p>
            <a:pPr algn="ctr">
              <a:buNone/>
            </a:pPr>
            <a:r>
              <a:rPr lang="nl-NL" sz="1800" b="1" dirty="0">
                <a:solidFill>
                  <a:srgbClr val="8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-uitvoering strategisch beleidsplan 2019-2023-</a:t>
            </a:r>
          </a:p>
          <a:p>
            <a:pPr>
              <a:buNone/>
            </a:pPr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34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500" y="500063"/>
            <a:ext cx="7548563" cy="5786437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Helvetica" panose="020B0604020202020204" pitchFamily="34" charset="0"/>
            </a:endParaRPr>
          </a:p>
        </p:txBody>
      </p:sp>
      <p:pic>
        <p:nvPicPr>
          <p:cNvPr id="4099" name="Picture 3" descr="KANS+logo-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2779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339752" y="981075"/>
            <a:ext cx="36004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nl-NL" sz="1800" b="1" dirty="0">
                <a:solidFill>
                  <a:srgbClr val="EB6A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Bouwsteen 1- Dienstverlening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3568" y="2036214"/>
            <a:ext cx="7105513" cy="4212000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endParaRPr lang="nl-NL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Kennis- en adviescentrum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Dossiers 2023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Participeren in corona overleggen van VWS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Nieuwe handreiking ondersteuningsplannen</a:t>
            </a: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nl-NL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VraagRaak</a:t>
            </a: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Congres </a:t>
            </a:r>
            <a:r>
              <a:rPr lang="nl-NL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SamenSterk</a:t>
            </a: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 jaarlijks van 2022-2026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Implementatie Project ‘versterken van medezeggenschap en inspraak’ aangevraagd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Aanvraag ingediend bij </a:t>
            </a:r>
            <a:r>
              <a:rPr lang="nl-NL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Zonmw</a:t>
            </a: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: belangenbehartiging </a:t>
            </a: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Familieverenigingen</a:t>
            </a:r>
          </a:p>
          <a:p>
            <a:pPr marL="457200" lvl="1" indent="0">
              <a:buNone/>
            </a:pPr>
            <a:endParaRPr lang="nl-NL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92275" y="2349500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2800">
              <a:latin typeface="Helvetica" panose="020B0604020202020204" pitchFamily="34" charset="0"/>
            </a:endParaRPr>
          </a:p>
        </p:txBody>
      </p:sp>
      <p:pic>
        <p:nvPicPr>
          <p:cNvPr id="4104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100" y="471488"/>
            <a:ext cx="18161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3" descr="Afbeelding met tekst, schermopname, Kleurrijkheid, cirkel&#10;&#10;Automatisch gegenereerde beschrijving">
            <a:extLst>
              <a:ext uri="{FF2B5EF4-FFF2-40B4-BE49-F238E27FC236}">
                <a16:creationId xmlns:a16="http://schemas.microsoft.com/office/drawing/2014/main" id="{35EDD152-5541-4A20-00B0-2FBF9FEC76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647" y="1924156"/>
            <a:ext cx="3036553" cy="212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6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500" y="500063"/>
            <a:ext cx="7548563" cy="5786437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Helvetica" panose="020B0604020202020204" pitchFamily="34" charset="0"/>
            </a:endParaRPr>
          </a:p>
        </p:txBody>
      </p:sp>
      <p:pic>
        <p:nvPicPr>
          <p:cNvPr id="4099" name="Picture 3" descr="KANS+logo-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2779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23728" y="981075"/>
            <a:ext cx="42530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sz="1800" b="1" dirty="0">
                <a:solidFill>
                  <a:srgbClr val="EB6A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Bouwsteen 2- Een dynamische organisatie</a:t>
            </a:r>
            <a:endParaRPr lang="nl-NL" altLang="nl-NL" sz="1800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1057" y="1941512"/>
            <a:ext cx="7105513" cy="4212000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b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Project P2025</a:t>
            </a:r>
          </a:p>
          <a:p>
            <a:pPr>
              <a:buNone/>
            </a:pP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Verhouding ledengroepen en landelijke organisatie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KansPlus café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Toekomstbestendig KansPlus: borgen voortbestaan KansPlus in belang van onze doelgroep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Borgen van de kerntaken: belangenbehartiging, dienstverlening en ontmoeting  </a:t>
            </a:r>
            <a:endParaRPr lang="nl-N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92275" y="2349500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2800">
              <a:latin typeface="Helvetica" panose="020B0604020202020204" pitchFamily="34" charset="0"/>
            </a:endParaRPr>
          </a:p>
        </p:txBody>
      </p:sp>
      <p:pic>
        <p:nvPicPr>
          <p:cNvPr id="4104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100" y="471488"/>
            <a:ext cx="18161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Afbeelding 2" descr="Afbeelding met tekst&#10;&#10;Automatisch gegenereerde beschrijving">
            <a:extLst>
              <a:ext uri="{FF2B5EF4-FFF2-40B4-BE49-F238E27FC236}">
                <a16:creationId xmlns:a16="http://schemas.microsoft.com/office/drawing/2014/main" id="{04E21BEF-71BD-4E23-B9EC-62C5177A9E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896" y="1970851"/>
            <a:ext cx="2087724" cy="139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2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500" y="500063"/>
            <a:ext cx="7548563" cy="5786437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Helvetica" panose="020B0604020202020204" pitchFamily="34" charset="0"/>
            </a:endParaRPr>
          </a:p>
        </p:txBody>
      </p:sp>
      <p:pic>
        <p:nvPicPr>
          <p:cNvPr id="4099" name="Picture 3" descr="KANS+logo-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2779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051720" y="981075"/>
            <a:ext cx="4392488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nl-NL" sz="1800" b="1" dirty="0">
                <a:solidFill>
                  <a:srgbClr val="EB6A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Bouwsteen 3- Een inhoudelijk herkenbare koers</a:t>
            </a:r>
          </a:p>
          <a:p>
            <a:pPr>
              <a:buNone/>
            </a:pP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71501" y="1941513"/>
            <a:ext cx="7548562" cy="4584700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Belangenbehartiging: </a:t>
            </a:r>
          </a:p>
          <a:p>
            <a:pPr>
              <a:buNone/>
            </a:pP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Wet Zorg en Dwang en vereenvoudiging stappenplan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Toekomstagenda, hoofdstuk 6:  levenslang, </a:t>
            </a:r>
            <a:r>
              <a:rPr lang="nl-NL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levensbreed</a:t>
            </a: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wmo</a:t>
            </a: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, ondersteuningsbehoefte mantelzorgers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Bestuurlijk akkoord ZN-VGN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Participeren in richtlijnen, onderzoeken </a:t>
            </a:r>
          </a:p>
          <a:p>
            <a:pPr marL="457200" indent="-457200"/>
            <a:endParaRPr lang="nl-NL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92275" y="2349500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2800">
              <a:latin typeface="Helvetica" panose="020B0604020202020204" pitchFamily="34" charset="0"/>
            </a:endParaRPr>
          </a:p>
        </p:txBody>
      </p:sp>
      <p:pic>
        <p:nvPicPr>
          <p:cNvPr id="4104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100" y="471488"/>
            <a:ext cx="18161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 descr="Afbeelding met tekst, schermopname, Publicatie, tijdschrift&#10;&#10;Automatisch gegenereerde beschrijving">
            <a:extLst>
              <a:ext uri="{FF2B5EF4-FFF2-40B4-BE49-F238E27FC236}">
                <a16:creationId xmlns:a16="http://schemas.microsoft.com/office/drawing/2014/main" id="{ED481E7E-2754-155C-A247-AA90C79D90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368" y="3243691"/>
            <a:ext cx="2428131" cy="347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59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500" y="500063"/>
            <a:ext cx="7548563" cy="5786437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Helvetica" panose="020B0604020202020204" pitchFamily="34" charset="0"/>
            </a:endParaRPr>
          </a:p>
        </p:txBody>
      </p:sp>
      <p:pic>
        <p:nvPicPr>
          <p:cNvPr id="4099" name="Picture 3" descr="KANS+logo-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2779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00113" y="981075"/>
            <a:ext cx="8243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43740" y="1640893"/>
            <a:ext cx="5312436" cy="901167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Richtlijnontwikkeling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Richtlijn voor familie en mensen met een verstandelijke beperking m.b.t probleemgedrag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Skilz</a:t>
            </a: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 richtlijnen </a:t>
            </a:r>
            <a:b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NL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Handreiking huisartsbezoek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Projecten: lopende en toekomstige projecten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De stem van de cliënt (wet zorg en dwang)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Wat als ik het niet meer kan </a:t>
            </a:r>
            <a:b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NL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Project in aanvraag: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Implementatie ‘zeggenschap en inspraak’-</a:t>
            </a:r>
            <a:r>
              <a:rPr lang="nl-NL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Zonmw</a:t>
            </a:r>
            <a:endParaRPr lang="nl-NL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Vooraanvraag Belangenbehartiging-</a:t>
            </a:r>
            <a:r>
              <a:rPr lang="nl-NL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Zonm</a:t>
            </a:r>
            <a:r>
              <a:rPr lang="nl-NL" sz="1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/>
            <a:endParaRPr lang="nl-NL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92275" y="2349500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2800">
              <a:latin typeface="Helvetica" panose="020B0604020202020204" pitchFamily="34" charset="0"/>
            </a:endParaRPr>
          </a:p>
        </p:txBody>
      </p:sp>
      <p:pic>
        <p:nvPicPr>
          <p:cNvPr id="4104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100" y="471488"/>
            <a:ext cx="18161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AA237445-65F0-5488-9418-EBDFEF2DCBEC}"/>
              </a:ext>
            </a:extLst>
          </p:cNvPr>
          <p:cNvSpPr txBox="1"/>
          <p:nvPr/>
        </p:nvSpPr>
        <p:spPr>
          <a:xfrm>
            <a:off x="2267744" y="836712"/>
            <a:ext cx="4176464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nl-NL" sz="1800" b="1" dirty="0">
                <a:solidFill>
                  <a:srgbClr val="EB6A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Bouwsteen 3- Een inhoudelijk herkenbare koers</a:t>
            </a:r>
          </a:p>
          <a:p>
            <a:pPr>
              <a:buNone/>
            </a:pPr>
            <a:endParaRPr lang="nl-NL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8" name="Picture 4" descr="Decoratief">
            <a:extLst>
              <a:ext uri="{FF2B5EF4-FFF2-40B4-BE49-F238E27FC236}">
                <a16:creationId xmlns:a16="http://schemas.microsoft.com/office/drawing/2014/main" id="{F2EBD190-2735-2979-2BF2-143D0CACE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403" y="2349500"/>
            <a:ext cx="2501900" cy="130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92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71500" y="500063"/>
            <a:ext cx="7548563" cy="5786437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Helvetica" panose="020B0604020202020204" pitchFamily="34" charset="0"/>
            </a:endParaRPr>
          </a:p>
        </p:txBody>
      </p:sp>
      <p:pic>
        <p:nvPicPr>
          <p:cNvPr id="4099" name="Picture 3" descr="KANS+logo-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2779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058196" y="830771"/>
            <a:ext cx="46085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nl-NL" sz="1800" b="1" dirty="0">
                <a:solidFill>
                  <a:srgbClr val="EB6A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Bouwsteen 3- Een inhoudelijk herkenbare koers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71501" y="1941513"/>
            <a:ext cx="7548562" cy="4584700"/>
          </a:xfrm>
          <a:prstGeom prst="rect">
            <a:avLst/>
          </a:prstGeom>
          <a:solidFill>
            <a:srgbClr val="F0E8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endParaRPr lang="nl-NL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nl-NL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nl-NL" sz="1800" b="1" dirty="0">
                <a:latin typeface="Calibri" panose="020F0502020204030204" pitchFamily="34" charset="0"/>
                <a:cs typeface="Calibri" panose="020F0502020204030204" pitchFamily="34" charset="0"/>
              </a:rPr>
              <a:t>Communicatie</a:t>
            </a:r>
          </a:p>
          <a:p>
            <a:pPr lvl="1">
              <a:buNone/>
            </a:pPr>
            <a:r>
              <a:rPr lang="nl-NL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PlusPunt</a:t>
            </a:r>
            <a:r>
              <a:rPr lang="nl-NL" sz="1600" b="1" dirty="0">
                <a:latin typeface="Calibri" panose="020F0502020204030204" pitchFamily="34" charset="0"/>
                <a:cs typeface="Calibri" panose="020F0502020204030204" pitchFamily="34" charset="0"/>
              </a:rPr>
              <a:t>: 4 nummers, één nummer digitaal 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692275" y="2349500"/>
            <a:ext cx="184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2800">
              <a:latin typeface="Helvetica" panose="020B0604020202020204" pitchFamily="34" charset="0"/>
            </a:endParaRPr>
          </a:p>
        </p:txBody>
      </p:sp>
      <p:pic>
        <p:nvPicPr>
          <p:cNvPr id="4104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100" y="471488"/>
            <a:ext cx="18161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DC403D66-F272-3270-FD9D-6B7956C5A5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0460" y="3736733"/>
            <a:ext cx="3653747" cy="243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7441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1">
  <a:themeElements>
    <a:clrScheme name="Presentatie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ansPlusPresentatie.ppt [Compatibiliteitsmodus]" id="{2B0B90D3-6312-4BED-AB93-3C0D473988E3}" vid="{A3469459-F640-4B42-A1A8-E563825BD367}"/>
    </a:ext>
  </a:ext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KansPlusPresentatie</Template>
  <TotalTime>422</TotalTime>
  <Words>243</Words>
  <Application>Microsoft Macintosh PowerPoint</Application>
  <PresentationFormat>Diavoorstelling (4:3)</PresentationFormat>
  <Paragraphs>69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Helvetica</vt:lpstr>
      <vt:lpstr>Presentatie1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Federatie van Ouderverenigingen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Marion Thielemans</dc:creator>
  <cp:lastModifiedBy>Sandra Overbeek</cp:lastModifiedBy>
  <cp:revision>14</cp:revision>
  <dcterms:created xsi:type="dcterms:W3CDTF">2018-02-15T10:44:58Z</dcterms:created>
  <dcterms:modified xsi:type="dcterms:W3CDTF">2023-11-14T13:47:18Z</dcterms:modified>
</cp:coreProperties>
</file>