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6" r:id="rId6"/>
    <p:sldId id="265" r:id="rId7"/>
    <p:sldId id="267" r:id="rId8"/>
    <p:sldId id="26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447277-00A9-2D42-B4FC-8024347F5EC4}" v="5" dt="2023-06-22T19:11:17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36B51-9BE1-3FD2-F2EB-B4233F8A0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683C1-653F-42EF-FA24-CAED3203A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01FC21-42E1-64B8-B8A7-350F8BA9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375E31-373F-D57C-556C-8E6294F3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D88F39-D3E0-8700-1568-C26481A3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74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A6E6E-072E-459C-C896-62560CFC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551DB8C-568C-EA8D-EB15-D063A5D99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7A8A83-387E-432A-0ECF-BC5D9C270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8B7D79-B565-08F3-0AE2-DEF86BC5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60CFE0-F496-A7F8-2166-8D369FD4C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334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9E774FE-ED13-6BC6-569F-E04A47052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FB2F8EE-44BF-A938-239B-376C59E8F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5F60AD-0C1B-6C07-2530-D9838BAD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F60A9F-ACA2-EF87-81D3-7C435CF1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69A3FE-076E-120E-0F82-4D1757BE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41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E534E9-8EBC-B7FA-36A8-35F92249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E28839-687A-EFF1-D095-30CD62D6E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74C979-36FB-8839-DC74-07D79A0E5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C06352-CA7D-16BD-53ED-4CD443FA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461F79-11A0-BE6E-8AB2-801F3C0F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73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AB3DA-83DE-6BAE-73AC-E68E4B7EA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E3986C-2B76-11A3-7EDE-4F8410603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914939-4DD8-987A-BCD6-A9E0515F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3102A3-3FC3-C155-EA8C-6B0F795D8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350C71-F888-9CA0-9AC5-B83E66BA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462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0E229-9E9B-08BA-5475-196332AB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CFA08-6C1D-CFE5-81E7-686D7A204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69B6BA-FA71-4EAA-B99E-46FB7F0E3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40DB908-F0ED-B740-99BB-6445E8B94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0D6DDA5-AEB8-8A70-E8B2-C5B8A0DE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E83593-54B7-29A5-9389-D1488FF8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78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38A49-A77F-17C4-4F78-65A86FE25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EFFE37-CB2F-279E-EB36-DC120B957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A1E4EC-DB40-CCA7-99AB-4EC941B2F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77D360F-7378-35D5-C55B-CA0C9B2DF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FF0B57A-6691-AD04-8B2F-E174C5084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EA54332-D475-BBED-0248-C05DD9157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CD3F9C3-68D5-59DE-A2ED-F10CDA7A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01E62CE-4777-0261-6777-B8E67145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88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F12E9-B522-4538-2BBE-3D068EE9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CFBDB0-9C20-AA91-FFD9-587758357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DC014F-34FF-EBEF-CAE1-369DC589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9B1FA8-4ACA-F582-736B-E454E81C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27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F4E2EDC-365A-5A5C-9B3A-5DB2233C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A258DAC-A796-C94E-2238-93262F67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CBFFD2-129E-DCF5-D08C-27A391A5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89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992B9-FFAD-E961-D058-EB14C4AD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83BC3B-F2EC-1114-0773-A6AB2ADB0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042FAD5-0589-D3EE-F0F2-E2D0AC944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396786-9F41-30B5-990A-F3CA1EDB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F81AF4-79E1-3CC7-CC98-4A2B601F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C76ECD7-EC07-B852-66B1-12EF4F102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09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CCCF3-6247-D235-1770-773BF402D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DEABEA-B038-2413-2BBA-BBCDF995C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44D097-2001-DE4D-0B63-B02350851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6525A3-B074-09AE-75B3-20594994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9DCF3F-A616-4670-1DA8-CB5E54C7E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DF6974-8FFA-FB51-20BC-10CC72EE4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65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9E3F98B-63F1-26E1-DA2E-4D04E8D44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737227-6646-5BA8-67D6-338636CD2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54DC10-274F-8155-29C5-71FD5557BA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D684C-0394-BB4E-9797-296A7D51FA60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7B5C2D-ADD9-1F73-F071-036605D79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DF03A4-62FE-A973-393B-B3B18FD4B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D85E-C3AA-724D-86A9-C6FAABEC6D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42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2C48D-98CA-BE07-3374-6215276A6E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KansPlus Perspectief 2025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8712024-1E89-3582-D723-A437625D3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994677"/>
          </a:xfrm>
        </p:spPr>
        <p:txBody>
          <a:bodyPr/>
          <a:lstStyle/>
          <a:p>
            <a:endParaRPr lang="nl-NL" dirty="0"/>
          </a:p>
          <a:p>
            <a:r>
              <a:rPr lang="nl-NL" sz="3200" b="1" dirty="0"/>
              <a:t>Stand van zaken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0A433D7-0C06-F580-388F-FBB0D16E2F80}"/>
              </a:ext>
            </a:extLst>
          </p:cNvPr>
          <p:cNvSpPr txBox="1"/>
          <p:nvPr/>
        </p:nvSpPr>
        <p:spPr>
          <a:xfrm>
            <a:off x="617838" y="5634681"/>
            <a:ext cx="275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ALV 24 juni 2023</a:t>
            </a:r>
          </a:p>
        </p:txBody>
      </p:sp>
    </p:spTree>
    <p:extLst>
      <p:ext uri="{BB962C8B-B14F-4D97-AF65-F5344CB8AC3E}">
        <p14:creationId xmlns:p14="http://schemas.microsoft.com/office/powerpoint/2010/main" val="8895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Perspectief 2025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942" y="1520207"/>
            <a:ext cx="10622795" cy="4640370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nl-NL" b="1" dirty="0"/>
              <a:t>Stand van zaken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Hoofdlijnen van de in overweging zijnde maatregelen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Vragen / Opmerkingen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Feed back op de in overweging zijnde maatregelen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nl-NL" b="1" dirty="0"/>
              <a:t>========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nl-NL" b="1" dirty="0">
                <a:solidFill>
                  <a:srgbClr val="FF0000"/>
                </a:solidFill>
              </a:rPr>
              <a:t>*** Besluitvorming door de ALV van 21 november 2023 ***</a:t>
            </a:r>
          </a:p>
        </p:txBody>
      </p:sp>
    </p:spTree>
    <p:extLst>
      <p:ext uri="{BB962C8B-B14F-4D97-AF65-F5344CB8AC3E}">
        <p14:creationId xmlns:p14="http://schemas.microsoft.com/office/powerpoint/2010/main" val="251251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Perspectief 2025 / Stand van zaken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nl-NL" b="1" dirty="0"/>
              <a:t>Financiële situatie van de vereniging onverminderd zorgelijk</a:t>
            </a:r>
          </a:p>
          <a:p>
            <a:pPr>
              <a:lnSpc>
                <a:spcPct val="150000"/>
              </a:lnSpc>
            </a:pPr>
            <a:r>
              <a:rPr lang="nl-NL" b="1" dirty="0"/>
              <a:t>Onvermijdelijke ingrijpende maatregelen in overweging: “P2025 Transitie”</a:t>
            </a:r>
          </a:p>
          <a:p>
            <a:pPr>
              <a:lnSpc>
                <a:spcPct val="150000"/>
              </a:lnSpc>
            </a:pPr>
            <a:r>
              <a:rPr lang="nl-NL" b="1" dirty="0"/>
              <a:t>Positieve ontwikkelingen in het werkveld bieden mogelijk (beperkte) ruimte in timing en strekking van  “P2025 Transitie”</a:t>
            </a:r>
          </a:p>
          <a:p>
            <a:pPr>
              <a:lnSpc>
                <a:spcPct val="150000"/>
              </a:lnSpc>
            </a:pPr>
            <a:r>
              <a:rPr lang="nl-NL" b="1" dirty="0"/>
              <a:t>Vandaag wordt de feed back van de </a:t>
            </a:r>
            <a:r>
              <a:rPr lang="nl-NL" b="1" dirty="0" err="1"/>
              <a:t>AlV</a:t>
            </a:r>
            <a:r>
              <a:rPr lang="nl-NL" b="1"/>
              <a:t> gevraagd </a:t>
            </a:r>
            <a:r>
              <a:rPr lang="nl-NL" b="1" dirty="0"/>
              <a:t>op de door het bestuur gekozen richting</a:t>
            </a:r>
          </a:p>
        </p:txBody>
      </p:sp>
    </p:spTree>
    <p:extLst>
      <p:ext uri="{BB962C8B-B14F-4D97-AF65-F5344CB8AC3E}">
        <p14:creationId xmlns:p14="http://schemas.microsoft.com/office/powerpoint/2010/main" val="401354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nl-NL" sz="4000" b="1" dirty="0"/>
              <a:t>Perspectief 2025</a:t>
            </a:r>
            <a:br>
              <a:rPr lang="nl-NL" sz="4000" b="1" dirty="0"/>
            </a:br>
            <a:r>
              <a:rPr lang="nl-NL" sz="4000" b="1" dirty="0"/>
              <a:t>Hoofdlijnen van de in overweging zijnde maatregelen</a:t>
            </a:r>
            <a:br>
              <a:rPr lang="nl-NL" sz="2800" b="1" dirty="0"/>
            </a:br>
            <a:endParaRPr lang="nl-NL" sz="28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146"/>
            <a:ext cx="10515600" cy="4590673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nl-NL" b="1" dirty="0"/>
              <a:t>Huidige visie en missie blijven de ”ankerpunten” van KansPlus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Kerntaken: “Belangenbehartiging”, het leveren van “Kennis en Advies” en het faciliteren van “Ontmoeting”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Streven naar samenwerking en federatievorming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Uit voorzichtigheid is dit echter geen basis scenario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Doel: werken vanuit een financieel verantwoorde basis vanaf 2025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Dat veronderstelt personele aanpassingen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Vraagt om strakke prioriteitstelling</a:t>
            </a:r>
          </a:p>
          <a:p>
            <a:pPr lvl="1"/>
            <a:endParaRPr lang="nl-NL" b="1" dirty="0"/>
          </a:p>
          <a:p>
            <a:pPr lvl="1"/>
            <a:endParaRPr lang="nl-NL" b="1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47089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704"/>
            <a:ext cx="10515600" cy="756476"/>
          </a:xfrm>
        </p:spPr>
        <p:txBody>
          <a:bodyPr anchor="t">
            <a:normAutofit/>
          </a:bodyPr>
          <a:lstStyle/>
          <a:p>
            <a:pPr algn="ctr"/>
            <a:r>
              <a:rPr lang="nl-NL" sz="3600" b="1" dirty="0"/>
              <a:t>Perspectief 2025 / in overweging zijnde maatregelen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180"/>
            <a:ext cx="10691648" cy="5339254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nl-NL" sz="2800" b="1" dirty="0"/>
              <a:t>Wat betekent dat voor: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Het team van het landelijk bureau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Minder vaste krachten, groter beroep op vrijwilligers, flexibele schil van Zzp'ers, “meewerkend” bestuur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De belangenbehartiging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Strakkere prioriteitstelling, “Triage-commissie”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Het uitvoeren van projecten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flexibele schil van Zzp'ers 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Het delen van kennis &amp; advies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Handhaving huidige aanpak met vrijwilligers, kwaliteit en ondersteuning punt van zorg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nl-NL" b="1" dirty="0"/>
          </a:p>
          <a:p>
            <a:pPr lvl="1"/>
            <a:endParaRPr lang="nl-NL" b="1" dirty="0"/>
          </a:p>
          <a:p>
            <a:pPr lvl="1"/>
            <a:endParaRPr lang="nl-NL" b="1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83933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704"/>
            <a:ext cx="10515600" cy="756476"/>
          </a:xfrm>
        </p:spPr>
        <p:txBody>
          <a:bodyPr anchor="t">
            <a:normAutofit/>
          </a:bodyPr>
          <a:lstStyle/>
          <a:p>
            <a:pPr algn="ctr"/>
            <a:r>
              <a:rPr lang="nl-NL" sz="3600" b="1" dirty="0"/>
              <a:t>Perspectief 2025 / in overweging zijnde maatregelen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180"/>
            <a:ext cx="10691648" cy="5129048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nl-NL" sz="2800" b="1" dirty="0"/>
              <a:t>Wat betekent dat voor: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Ontmoeting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Faciliteren van “ontmoetingen op onderwerpen”, zeer beperkte </a:t>
            </a:r>
            <a:r>
              <a:rPr lang="nl-NL" b="1" dirty="0" err="1"/>
              <a:t>financiele</a:t>
            </a:r>
            <a:r>
              <a:rPr lang="nl-NL" b="1" dirty="0"/>
              <a:t> ondersteuning van “recreatieve ontmoetingen”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Informatievoorziening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beperkte menskracht vanuit de landelijke organisatie beschikbaar. Vrijwilligers?</a:t>
            </a:r>
          </a:p>
          <a:p>
            <a:pPr lvl="1">
              <a:lnSpc>
                <a:spcPct val="150000"/>
              </a:lnSpc>
            </a:pPr>
            <a:r>
              <a:rPr lang="nl-NL" b="1" dirty="0" err="1"/>
              <a:t>VraagRaak</a:t>
            </a:r>
            <a:endParaRPr lang="nl-NL" b="1" dirty="0"/>
          </a:p>
          <a:p>
            <a:pPr lvl="2">
              <a:lnSpc>
                <a:spcPct val="150000"/>
              </a:lnSpc>
            </a:pPr>
            <a:r>
              <a:rPr lang="nl-NL" b="1" dirty="0"/>
              <a:t>Inzet van Zzp’ers, beperkte menskracht vanuit de landelijke organisatie beschikbaar.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nl-NL" b="1" dirty="0"/>
          </a:p>
          <a:p>
            <a:pPr lvl="1"/>
            <a:endParaRPr lang="nl-NL" b="1" dirty="0"/>
          </a:p>
          <a:p>
            <a:pPr lvl="1"/>
            <a:endParaRPr lang="nl-NL" b="1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25094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1704"/>
            <a:ext cx="10515600" cy="756476"/>
          </a:xfrm>
        </p:spPr>
        <p:txBody>
          <a:bodyPr anchor="t">
            <a:normAutofit/>
          </a:bodyPr>
          <a:lstStyle/>
          <a:p>
            <a:pPr algn="ctr"/>
            <a:r>
              <a:rPr lang="nl-NL" sz="3600" b="1" dirty="0"/>
              <a:t>Perspectief 2025 / in overweging zijnde maatregelen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180"/>
            <a:ext cx="10691648" cy="5129048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nl-NL" sz="2800" b="1" dirty="0"/>
              <a:t>Wat betekent dat voor: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De vereniging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“Hart van KansPlus”. Tenminste blijven voldoen aan (wettelijke) vereisten</a:t>
            </a:r>
          </a:p>
          <a:p>
            <a:pPr lvl="1">
              <a:lnSpc>
                <a:spcPct val="150000"/>
              </a:lnSpc>
            </a:pPr>
            <a:r>
              <a:rPr lang="nl-NL" b="1" dirty="0"/>
              <a:t>De interne organisatie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In staat om de missie, visie en taken van de vereniging te kunnen realiseren.</a:t>
            </a:r>
          </a:p>
          <a:p>
            <a:pPr lvl="2">
              <a:lnSpc>
                <a:spcPct val="150000"/>
              </a:lnSpc>
            </a:pPr>
            <a:r>
              <a:rPr lang="nl-NL" b="1" dirty="0"/>
              <a:t>Voldoende solide om verantwoordelijkheid voor de vereniging te kunnen dragen.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nl-NL" b="1" dirty="0"/>
          </a:p>
          <a:p>
            <a:pPr lvl="1"/>
            <a:endParaRPr lang="nl-NL" b="1" dirty="0"/>
          </a:p>
          <a:p>
            <a:pPr lvl="1"/>
            <a:endParaRPr lang="nl-NL" b="1" dirty="0"/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85794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516B3-0A17-0D34-F0FB-23B0927E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Perspectief 2025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F9940-6E4C-8822-6AF2-00DA18ECE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l-NL" b="1" dirty="0">
                <a:solidFill>
                  <a:srgbClr val="92D050"/>
                </a:solidFill>
              </a:rPr>
              <a:t>Stand van zaken</a:t>
            </a:r>
          </a:p>
          <a:p>
            <a:pPr>
              <a:lnSpc>
                <a:spcPct val="150000"/>
              </a:lnSpc>
            </a:pPr>
            <a:r>
              <a:rPr lang="nl-NL" b="1" dirty="0">
                <a:solidFill>
                  <a:srgbClr val="92D050"/>
                </a:solidFill>
              </a:rPr>
              <a:t>Hoofdlijnen van de in overweging zijnde maatregelen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Vragen / Opmerkingen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Feed back op de in overweging zijnde maatregelen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nl-NL" b="1" dirty="0"/>
              <a:t>========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b="1" dirty="0">
                <a:solidFill>
                  <a:srgbClr val="FF0000"/>
                </a:solidFill>
              </a:rPr>
              <a:t>*** Besluitvorming door de ALV van 21 november 2023 ***</a:t>
            </a:r>
          </a:p>
          <a:p>
            <a:pPr marL="0" indent="0">
              <a:lnSpc>
                <a:spcPct val="150000"/>
              </a:lnSpc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863262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390</Words>
  <Application>Microsoft Macintosh PowerPoint</Application>
  <PresentationFormat>Breedbeeld</PresentationFormat>
  <Paragraphs>63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KansPlus Perspectief 2025</vt:lpstr>
      <vt:lpstr>Perspectief 2025</vt:lpstr>
      <vt:lpstr>Perspectief 2025 / Stand van zaken</vt:lpstr>
      <vt:lpstr>Perspectief 2025 Hoofdlijnen van de in overweging zijnde maatregelen </vt:lpstr>
      <vt:lpstr>Perspectief 2025 / in overweging zijnde maatregelen</vt:lpstr>
      <vt:lpstr>Perspectief 2025 / in overweging zijnde maatregelen</vt:lpstr>
      <vt:lpstr>Perspectief 2025 / in overweging zijnde maatregelen</vt:lpstr>
      <vt:lpstr>Perspectief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KansPlus Perspectief 2025</dc:title>
  <dc:creator>Paul Grimmelikhuizen</dc:creator>
  <cp:lastModifiedBy>Sandra Overbeek</cp:lastModifiedBy>
  <cp:revision>8</cp:revision>
  <dcterms:created xsi:type="dcterms:W3CDTF">2022-06-24T14:36:39Z</dcterms:created>
  <dcterms:modified xsi:type="dcterms:W3CDTF">2023-11-14T13:47:54Z</dcterms:modified>
</cp:coreProperties>
</file>